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bookmarkIdSeed="3">
  <p:sldMasterIdLst>
    <p:sldMasterId id="2147483660" r:id="rId1"/>
  </p:sldMasterIdLst>
  <p:sldIdLst>
    <p:sldId id="261" r:id="rId2"/>
    <p:sldId id="262" r:id="rId3"/>
    <p:sldId id="265" r:id="rId4"/>
  </p:sldIdLst>
  <p:sldSz cx="12192000" cy="7199313"/>
  <p:notesSz cx="6858000" cy="9144000"/>
  <p:embeddedFontLst>
    <p:embeddedFont>
      <p:font typeface="Bebas Neue Light" panose="00000500000000000000" charset="0"/>
      <p:regular r:id="rId5"/>
    </p:embeddedFont>
    <p:embeddedFont>
      <p:font typeface="Caviar Dreams" panose="020B0604020202020204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20D701D-137F-4C07-8301-4FF37B1685D8}">
          <p14:sldIdLst>
            <p14:sldId id="261"/>
            <p14:sldId id="262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nnis dimakopoulos" initials="y" lastIdx="2" clrIdx="0">
    <p:extLst>
      <p:ext uri="{19B8F6BF-5375-455C-9EA6-DF929625EA0E}">
        <p15:presenceInfo xmlns:p15="http://schemas.microsoft.com/office/powerpoint/2012/main" userId="yannis dimakopoulo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9451"/>
    <a:srgbClr val="788991"/>
    <a:srgbClr val="F0AD1E"/>
    <a:srgbClr val="DF9DB1"/>
    <a:srgbClr val="C24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napToGrid="0">
      <p:cViewPr varScale="1">
        <p:scale>
          <a:sx n="76" d="100"/>
          <a:sy n="76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78222"/>
            <a:ext cx="9144000" cy="250642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81306"/>
            <a:ext cx="9144000" cy="17381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EF9E-6A8B-4095-A445-7751F96448A5}" type="datetimeFigureOut">
              <a:rPr lang="en-ZW" smtClean="0"/>
              <a:t>14/1/2026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4770-D3DE-4350-B21E-16E417F05F40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0926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EF9E-6A8B-4095-A445-7751F96448A5}" type="datetimeFigureOut">
              <a:rPr lang="en-ZW" smtClean="0"/>
              <a:t>14/1/2026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4770-D3DE-4350-B21E-16E417F05F40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05217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83297"/>
            <a:ext cx="2628900" cy="61010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83297"/>
            <a:ext cx="7734300" cy="610108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EF9E-6A8B-4095-A445-7751F96448A5}" type="datetimeFigureOut">
              <a:rPr lang="en-ZW" smtClean="0"/>
              <a:t>14/1/2026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4770-D3DE-4350-B21E-16E417F05F40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458593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EF9E-6A8B-4095-A445-7751F96448A5}" type="datetimeFigureOut">
              <a:rPr lang="en-ZW" smtClean="0"/>
              <a:t>14/1/2026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4770-D3DE-4350-B21E-16E417F05F40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89008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94830"/>
            <a:ext cx="10515600" cy="299471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817875"/>
            <a:ext cx="10515600" cy="15748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EF9E-6A8B-4095-A445-7751F96448A5}" type="datetimeFigureOut">
              <a:rPr lang="en-ZW" smtClean="0"/>
              <a:t>14/1/2026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4770-D3DE-4350-B21E-16E417F05F40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452281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16484"/>
            <a:ext cx="5181600" cy="456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916484"/>
            <a:ext cx="5181600" cy="456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EF9E-6A8B-4095-A445-7751F96448A5}" type="datetimeFigureOut">
              <a:rPr lang="en-ZW" smtClean="0"/>
              <a:t>14/1/2026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4770-D3DE-4350-B21E-16E417F05F40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013190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83297"/>
            <a:ext cx="10515600" cy="13915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764832"/>
            <a:ext cx="5157787" cy="8649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629749"/>
            <a:ext cx="5157787" cy="386796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764832"/>
            <a:ext cx="5183188" cy="8649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629749"/>
            <a:ext cx="5183188" cy="386796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EF9E-6A8B-4095-A445-7751F96448A5}" type="datetimeFigureOut">
              <a:rPr lang="en-ZW" smtClean="0"/>
              <a:t>14/1/2026</a:t>
            </a:fld>
            <a:endParaRPr lang="en-Z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4770-D3DE-4350-B21E-16E417F05F40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714584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EF9E-6A8B-4095-A445-7751F96448A5}" type="datetimeFigureOut">
              <a:rPr lang="en-ZW" smtClean="0"/>
              <a:t>14/1/2026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4770-D3DE-4350-B21E-16E417F05F40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476298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EF9E-6A8B-4095-A445-7751F96448A5}" type="datetimeFigureOut">
              <a:rPr lang="en-ZW" smtClean="0"/>
              <a:t>14/1/2026</a:t>
            </a:fld>
            <a:endParaRPr lang="en-Z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4770-D3DE-4350-B21E-16E417F05F40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900641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79954"/>
            <a:ext cx="3932237" cy="167984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036569"/>
            <a:ext cx="6172200" cy="511617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159794"/>
            <a:ext cx="3932237" cy="40012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EF9E-6A8B-4095-A445-7751F96448A5}" type="datetimeFigureOut">
              <a:rPr lang="en-ZW" smtClean="0"/>
              <a:t>14/1/2026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4770-D3DE-4350-B21E-16E417F05F40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187499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79954"/>
            <a:ext cx="3932237" cy="167984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036569"/>
            <a:ext cx="6172200" cy="511617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159794"/>
            <a:ext cx="3932237" cy="40012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4EF9E-6A8B-4095-A445-7751F96448A5}" type="datetimeFigureOut">
              <a:rPr lang="en-ZW" smtClean="0"/>
              <a:t>14/1/2026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E4770-D3DE-4350-B21E-16E417F05F40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364811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83297"/>
            <a:ext cx="10515600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916484"/>
            <a:ext cx="10515600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672697"/>
            <a:ext cx="27432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4EF9E-6A8B-4095-A445-7751F96448A5}" type="datetimeFigureOut">
              <a:rPr lang="en-ZW" smtClean="0"/>
              <a:t>14/1/2026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72697"/>
            <a:ext cx="41148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672697"/>
            <a:ext cx="27432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E4770-D3DE-4350-B21E-16E417F05F40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498764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0993080-A2B2-4128-9526-70F796BBEFC2}"/>
              </a:ext>
            </a:extLst>
          </p:cNvPr>
          <p:cNvSpPr txBox="1"/>
          <p:nvPr/>
        </p:nvSpPr>
        <p:spPr>
          <a:xfrm>
            <a:off x="6519243" y="1315602"/>
            <a:ext cx="5206345" cy="3231654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spAutoFit/>
          </a:bodyPr>
          <a:lstStyle/>
          <a:p>
            <a:r>
              <a:rPr lang="el-GR" sz="7200" dirty="0">
                <a:solidFill>
                  <a:schemeClr val="bg1"/>
                </a:solidFill>
                <a:latin typeface="Aristotelica Display Trial" panose="02000506020000020004" pitchFamily="2" charset="0"/>
              </a:rPr>
              <a:t>Εκδήλωση</a:t>
            </a:r>
          </a:p>
          <a:p>
            <a:endParaRPr lang="el-GR" sz="1200" dirty="0">
              <a:solidFill>
                <a:schemeClr val="bg1"/>
              </a:solidFill>
              <a:latin typeface="Aristotelica Display Trial" panose="02000506020000020004" pitchFamily="2" charset="0"/>
            </a:endParaRPr>
          </a:p>
          <a:p>
            <a:r>
              <a:rPr lang="el-GR" sz="4000" dirty="0">
                <a:solidFill>
                  <a:schemeClr val="bg1"/>
                </a:solidFill>
                <a:latin typeface="Aristotelica Display Trial" panose="02000506020000020004" pitchFamily="2" charset="0"/>
              </a:rPr>
              <a:t>«Κοπή Πρωτοχρονιάτικης Πίτας»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4E57EFC-DDDE-4562-95CB-BBCE4507EF16}"/>
              </a:ext>
            </a:extLst>
          </p:cNvPr>
          <p:cNvSpPr txBox="1"/>
          <p:nvPr/>
        </p:nvSpPr>
        <p:spPr>
          <a:xfrm>
            <a:off x="6615631" y="5087059"/>
            <a:ext cx="5237394" cy="1061829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rgbClr val="C00000"/>
                </a:solidFill>
                <a:latin typeface="Caviar Dreams" panose="020B0402020204020504" pitchFamily="34" charset="0"/>
              </a:rPr>
              <a:t>20</a:t>
            </a:r>
            <a:r>
              <a:rPr lang="el-GR" sz="2100" dirty="0">
                <a:solidFill>
                  <a:srgbClr val="C00000"/>
                </a:solidFill>
                <a:latin typeface="Caviar Dreams" panose="020B0402020204020504" pitchFamily="34" charset="0"/>
              </a:rPr>
              <a:t> Ιανουαρίου 202</a:t>
            </a:r>
            <a:r>
              <a:rPr lang="en-US" sz="2100" dirty="0">
                <a:solidFill>
                  <a:srgbClr val="C00000"/>
                </a:solidFill>
                <a:latin typeface="Caviar Dreams" panose="020B0402020204020504" pitchFamily="34" charset="0"/>
              </a:rPr>
              <a:t>6</a:t>
            </a:r>
            <a:r>
              <a:rPr lang="el-GR" sz="2100" dirty="0">
                <a:solidFill>
                  <a:srgbClr val="C00000"/>
                </a:solidFill>
                <a:latin typeface="Caviar Dreams" panose="020B0402020204020504" pitchFamily="34" charset="0"/>
              </a:rPr>
              <a:t>, Ώρα </a:t>
            </a:r>
            <a:r>
              <a:rPr lang="en-US" sz="2100" dirty="0">
                <a:solidFill>
                  <a:srgbClr val="C00000"/>
                </a:solidFill>
                <a:latin typeface="Caviar Dreams" panose="020B0402020204020504" pitchFamily="34" charset="0"/>
              </a:rPr>
              <a:t>12.00</a:t>
            </a:r>
            <a:endParaRPr lang="el-GR" sz="2100" dirty="0">
              <a:solidFill>
                <a:srgbClr val="C00000"/>
              </a:solidFill>
              <a:latin typeface="Caviar Dreams" panose="020B0402020204020504" pitchFamily="34" charset="0"/>
            </a:endParaRPr>
          </a:p>
          <a:p>
            <a:endParaRPr lang="el-GR" sz="2100" dirty="0">
              <a:solidFill>
                <a:srgbClr val="C00000"/>
              </a:solidFill>
              <a:latin typeface="Caviar Dreams" panose="020B0402020204020504" pitchFamily="34" charset="0"/>
            </a:endParaRPr>
          </a:p>
          <a:p>
            <a:r>
              <a:rPr lang="el-GR" sz="2100" dirty="0">
                <a:solidFill>
                  <a:srgbClr val="C00000"/>
                </a:solidFill>
                <a:latin typeface="Caviar Dreams" panose="020B0402020204020504" pitchFamily="34" charset="0"/>
              </a:rPr>
              <a:t>Αίθουσα Σεμιναρίων (1</a:t>
            </a:r>
            <a:r>
              <a:rPr lang="el-GR" sz="2100" baseline="30000" dirty="0">
                <a:solidFill>
                  <a:srgbClr val="C00000"/>
                </a:solidFill>
                <a:latin typeface="Caviar Dreams" panose="020B0402020204020504" pitchFamily="34" charset="0"/>
              </a:rPr>
              <a:t>ος</a:t>
            </a:r>
            <a:r>
              <a:rPr lang="el-GR" sz="2100" dirty="0">
                <a:solidFill>
                  <a:srgbClr val="C00000"/>
                </a:solidFill>
                <a:latin typeface="Caviar Dreams" panose="020B0402020204020504" pitchFamily="34" charset="0"/>
              </a:rPr>
              <a:t> όροφος ΤΧΜ)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C5F2C48-12A4-423A-A774-744D28907F09}"/>
              </a:ext>
            </a:extLst>
          </p:cNvPr>
          <p:cNvCxnSpPr>
            <a:cxnSpLocks/>
          </p:cNvCxnSpPr>
          <p:nvPr/>
        </p:nvCxnSpPr>
        <p:spPr>
          <a:xfrm flipV="1">
            <a:off x="6279754" y="1126902"/>
            <a:ext cx="0" cy="5314196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17546A7-04DE-41E9-8786-B85D43F988D8}"/>
              </a:ext>
            </a:extLst>
          </p:cNvPr>
          <p:cNvCxnSpPr>
            <a:cxnSpLocks/>
          </p:cNvCxnSpPr>
          <p:nvPr/>
        </p:nvCxnSpPr>
        <p:spPr>
          <a:xfrm flipH="1">
            <a:off x="5603632" y="4847412"/>
            <a:ext cx="6121956" cy="0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8643B9D-394B-4574-A347-3AC0C99D5685}"/>
              </a:ext>
            </a:extLst>
          </p:cNvPr>
          <p:cNvGrpSpPr/>
          <p:nvPr/>
        </p:nvGrpSpPr>
        <p:grpSpPr>
          <a:xfrm>
            <a:off x="466412" y="2456604"/>
            <a:ext cx="4799159" cy="3304101"/>
            <a:chOff x="1154819" y="1317501"/>
            <a:chExt cx="4420440" cy="3008306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F11F06C-D6F5-4497-B205-452B2BE9EDD9}"/>
                </a:ext>
              </a:extLst>
            </p:cNvPr>
            <p:cNvGrpSpPr/>
            <p:nvPr/>
          </p:nvGrpSpPr>
          <p:grpSpPr>
            <a:xfrm>
              <a:off x="2765071" y="1317501"/>
              <a:ext cx="2810188" cy="2394967"/>
              <a:chOff x="2917001" y="1896578"/>
              <a:chExt cx="2810188" cy="2394967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381AADED-EC4E-40B1-9E7A-B83180A5C5F8}"/>
                  </a:ext>
                </a:extLst>
              </p:cNvPr>
              <p:cNvGrpSpPr/>
              <p:nvPr/>
            </p:nvGrpSpPr>
            <p:grpSpPr>
              <a:xfrm>
                <a:off x="2917001" y="2422554"/>
                <a:ext cx="2810188" cy="1868991"/>
                <a:chOff x="3274955" y="3476408"/>
                <a:chExt cx="2810188" cy="1868991"/>
              </a:xfrm>
            </p:grpSpPr>
            <p:sp>
              <p:nvSpPr>
                <p:cNvPr id="2" name="Rectangle 1">
                  <a:extLst>
                    <a:ext uri="{FF2B5EF4-FFF2-40B4-BE49-F238E27FC236}">
                      <a16:creationId xmlns:a16="http://schemas.microsoft.com/office/drawing/2014/main" id="{E0FCD762-0739-4CDE-BDED-50B8F56C9EAB}"/>
                    </a:ext>
                  </a:extLst>
                </p:cNvPr>
                <p:cNvSpPr/>
                <p:nvPr/>
              </p:nvSpPr>
              <p:spPr>
                <a:xfrm>
                  <a:off x="3274955" y="3476408"/>
                  <a:ext cx="2810188" cy="1868991"/>
                </a:xfrm>
                <a:prstGeom prst="rect">
                  <a:avLst/>
                </a:prstGeom>
                <a:solidFill>
                  <a:srgbClr val="78899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649BC820-BE4C-47CB-B9C0-0142AD87CE49}"/>
                    </a:ext>
                  </a:extLst>
                </p:cNvPr>
                <p:cNvSpPr txBox="1"/>
                <p:nvPr/>
              </p:nvSpPr>
              <p:spPr>
                <a:xfrm>
                  <a:off x="3515191" y="3508028"/>
                  <a:ext cx="2382383" cy="175432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3600" dirty="0">
                      <a:solidFill>
                        <a:schemeClr val="bg1"/>
                      </a:solidFill>
                      <a:latin typeface="Caviar Dreams" panose="020B0402020204020504" pitchFamily="34" charset="0"/>
                    </a:rPr>
                    <a:t>Τμήμα </a:t>
                  </a:r>
                </a:p>
                <a:p>
                  <a:r>
                    <a:rPr lang="el-GR" sz="3600" dirty="0">
                      <a:solidFill>
                        <a:schemeClr val="bg1"/>
                      </a:solidFill>
                      <a:latin typeface="Caviar Dreams" panose="020B0402020204020504" pitchFamily="34" charset="0"/>
                    </a:rPr>
                    <a:t>Χημικών </a:t>
                  </a:r>
                </a:p>
                <a:p>
                  <a:r>
                    <a:rPr lang="el-GR" sz="3600" dirty="0">
                      <a:solidFill>
                        <a:schemeClr val="bg1"/>
                      </a:solidFill>
                      <a:latin typeface="Caviar Dreams" panose="020B0402020204020504" pitchFamily="34" charset="0"/>
                    </a:rPr>
                    <a:t>Μηχανικών</a:t>
                  </a:r>
                </a:p>
              </p:txBody>
            </p:sp>
          </p:grp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880B2C5-4D9E-43D6-B4FE-77D9DBCE9EC7}"/>
                  </a:ext>
                </a:extLst>
              </p:cNvPr>
              <p:cNvGrpSpPr/>
              <p:nvPr/>
            </p:nvGrpSpPr>
            <p:grpSpPr>
              <a:xfrm>
                <a:off x="2917001" y="1979623"/>
                <a:ext cx="2810188" cy="468481"/>
                <a:chOff x="1619720" y="892661"/>
                <a:chExt cx="2810188" cy="468481"/>
              </a:xfrm>
            </p:grpSpPr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844AD22F-B4BE-49DC-8A93-97C3F466A82A}"/>
                    </a:ext>
                  </a:extLst>
                </p:cNvPr>
                <p:cNvSpPr/>
                <p:nvPr/>
              </p:nvSpPr>
              <p:spPr>
                <a:xfrm>
                  <a:off x="1619720" y="892661"/>
                  <a:ext cx="2810188" cy="46848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70B6C1AB-6235-4B7D-8F45-B3EAD7D36989}"/>
                    </a:ext>
                  </a:extLst>
                </p:cNvPr>
                <p:cNvSpPr txBox="1"/>
                <p:nvPr/>
              </p:nvSpPr>
              <p:spPr>
                <a:xfrm>
                  <a:off x="1693360" y="936623"/>
                  <a:ext cx="2662908" cy="369332"/>
                </a:xfrm>
                <a:prstGeom prst="rect">
                  <a:avLst/>
                </a:prstGeom>
                <a:noFill/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none" rtlCol="0">
                  <a:spAutoFit/>
                </a:bodyPr>
                <a:lstStyle/>
                <a:p>
                  <a:r>
                    <a:rPr lang="el-GR" dirty="0">
                      <a:solidFill>
                        <a:srgbClr val="788991"/>
                      </a:solidFill>
                      <a:latin typeface="Caviar Dreams" panose="020B0402020204020504" pitchFamily="34" charset="0"/>
                    </a:rPr>
                    <a:t>ΠΑΝΕΠΙΣΤΗΜΙΟ ΠΑΤΡΩΝ</a:t>
                  </a:r>
                </a:p>
              </p:txBody>
            </p:sp>
          </p:grp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50F664E-2A00-416C-AA0E-82FED2B3A96C}"/>
                  </a:ext>
                </a:extLst>
              </p:cNvPr>
              <p:cNvSpPr/>
              <p:nvPr/>
            </p:nvSpPr>
            <p:spPr>
              <a:xfrm>
                <a:off x="2917001" y="1896578"/>
                <a:ext cx="2810188" cy="80010"/>
              </a:xfrm>
              <a:prstGeom prst="rect">
                <a:avLst/>
              </a:prstGeom>
              <a:solidFill>
                <a:srgbClr val="78899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>
                  <a:solidFill>
                    <a:schemeClr val="bg1"/>
                  </a:solidFill>
                </a:endParaRPr>
              </a:p>
            </p:txBody>
          </p:sp>
        </p:grp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BDC75F97-B9CC-4611-B28C-1A343A83901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4819" y="1980996"/>
              <a:ext cx="1811515" cy="2344811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dist="368300" algn="tl" rotWithShape="0">
                <a:srgbClr val="000000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827466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EF22F74-2C66-42FB-8DC8-69ABDE3AF360}"/>
              </a:ext>
            </a:extLst>
          </p:cNvPr>
          <p:cNvSpPr txBox="1"/>
          <p:nvPr/>
        </p:nvSpPr>
        <p:spPr>
          <a:xfrm>
            <a:off x="1059989" y="1675530"/>
            <a:ext cx="10426681" cy="397031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spAutoFit/>
          </a:bodyPr>
          <a:lstStyle/>
          <a:p>
            <a:pPr algn="just"/>
            <a:r>
              <a:rPr lang="el-GR" sz="2400" dirty="0">
                <a:solidFill>
                  <a:schemeClr val="bg1"/>
                </a:solidFill>
                <a:latin typeface="Caviar Dreams" panose="020B0402020204020504" pitchFamily="34" charset="0"/>
              </a:rPr>
              <a:t>Το Τμήμα Χημικών Μηχανικών σας προσκαλεί να συμμετέχετε στην εκδήλωση της Κοπής της Πρωτοχρονιάτικης Πίτας του Τμήματος που θα πραγματοποιηθεί στην Αίθουσα Σεμιναρίων του κεντρικού κτηρίου του Τμήματος στις </a:t>
            </a:r>
            <a:r>
              <a:rPr lang="en-US" sz="2400" dirty="0">
                <a:solidFill>
                  <a:schemeClr val="bg1"/>
                </a:solidFill>
                <a:latin typeface="Caviar Dreams" panose="020B0402020204020504" pitchFamily="34" charset="0"/>
              </a:rPr>
              <a:t>2</a:t>
            </a:r>
            <a:r>
              <a:rPr lang="el-GR" sz="2400" dirty="0">
                <a:solidFill>
                  <a:schemeClr val="bg1"/>
                </a:solidFill>
                <a:latin typeface="Caviar Dreams" panose="020B0402020204020504" pitchFamily="34" charset="0"/>
              </a:rPr>
              <a:t>0  Ιανουαρίου </a:t>
            </a:r>
            <a:r>
              <a:rPr lang="en-US" sz="2400" dirty="0">
                <a:solidFill>
                  <a:schemeClr val="bg1"/>
                </a:solidFill>
                <a:latin typeface="Caviar Dreams" panose="020B0402020204020504" pitchFamily="34" charset="0"/>
              </a:rPr>
              <a:t>202</a:t>
            </a:r>
            <a:r>
              <a:rPr lang="el-GR" sz="2400" dirty="0">
                <a:solidFill>
                  <a:schemeClr val="bg1"/>
                </a:solidFill>
                <a:latin typeface="Caviar Dreams" panose="020B0402020204020504" pitchFamily="34" charset="0"/>
              </a:rPr>
              <a:t>6, ημέρα Τρίτη</a:t>
            </a:r>
            <a:r>
              <a:rPr lang="en-US" sz="2400" dirty="0">
                <a:solidFill>
                  <a:schemeClr val="bg1"/>
                </a:solidFill>
                <a:latin typeface="Caviar Dreams" panose="020B0402020204020504" pitchFamily="34" charset="0"/>
              </a:rPr>
              <a:t> </a:t>
            </a:r>
            <a:r>
              <a:rPr lang="el-GR" sz="2400" dirty="0">
                <a:solidFill>
                  <a:schemeClr val="bg1"/>
                </a:solidFill>
                <a:latin typeface="Caviar Dreams" panose="020B0402020204020504" pitchFamily="34" charset="0"/>
              </a:rPr>
              <a:t>και ώρα 1</a:t>
            </a:r>
            <a:r>
              <a:rPr lang="en-US" sz="2400" dirty="0">
                <a:solidFill>
                  <a:schemeClr val="bg1"/>
                </a:solidFill>
                <a:latin typeface="Caviar Dreams" panose="020B0402020204020504" pitchFamily="34" charset="0"/>
              </a:rPr>
              <a:t>2.00</a:t>
            </a:r>
            <a:r>
              <a:rPr lang="el-GR" dirty="0">
                <a:solidFill>
                  <a:schemeClr val="bg1"/>
                </a:solidFill>
                <a:latin typeface="Caviar Dreams" panose="020B0402020204020504" pitchFamily="34" charset="0"/>
              </a:rPr>
              <a:t>. </a:t>
            </a:r>
            <a:endParaRPr lang="en-US" dirty="0">
              <a:solidFill>
                <a:schemeClr val="bg1"/>
              </a:solidFill>
              <a:latin typeface="Caviar Dreams" panose="020B0402020204020504" pitchFamily="34" charset="0"/>
            </a:endParaRPr>
          </a:p>
          <a:p>
            <a:r>
              <a:rPr lang="el-GR" dirty="0">
                <a:solidFill>
                  <a:schemeClr val="bg1"/>
                </a:solidFill>
                <a:latin typeface="Caviar Dreams" panose="020B0402020204020504" pitchFamily="34" charset="0"/>
              </a:rPr>
              <a:t> </a:t>
            </a:r>
          </a:p>
          <a:p>
            <a:endParaRPr lang="el-GR" dirty="0">
              <a:solidFill>
                <a:schemeClr val="bg1"/>
              </a:solidFill>
              <a:latin typeface="Caviar Dreams" panose="020B0402020204020504" pitchFamily="34" charset="0"/>
            </a:endParaRPr>
          </a:p>
          <a:p>
            <a:pPr algn="just"/>
            <a:r>
              <a:rPr lang="el-GR" sz="2400" dirty="0">
                <a:solidFill>
                  <a:schemeClr val="bg1"/>
                </a:solidFill>
                <a:latin typeface="Caviar Dreams" panose="020B0402020204020504" pitchFamily="34" charset="0"/>
              </a:rPr>
              <a:t>Εκ μέρους του Τμήματος,</a:t>
            </a:r>
          </a:p>
          <a:p>
            <a:pPr algn="just"/>
            <a:endParaRPr lang="el-GR" sz="2400" dirty="0">
              <a:solidFill>
                <a:schemeClr val="bg1"/>
              </a:solidFill>
              <a:latin typeface="Caviar Dreams" panose="020B0402020204020504" pitchFamily="34" charset="0"/>
            </a:endParaRPr>
          </a:p>
          <a:p>
            <a:pPr algn="just"/>
            <a:endParaRPr lang="el-GR" sz="2400" dirty="0">
              <a:solidFill>
                <a:schemeClr val="bg1"/>
              </a:solidFill>
              <a:latin typeface="Caviar Dreams" panose="020B0402020204020504" pitchFamily="34" charset="0"/>
            </a:endParaRPr>
          </a:p>
          <a:p>
            <a:pPr algn="just"/>
            <a:r>
              <a:rPr lang="el-GR" sz="2400" b="1" dirty="0">
                <a:solidFill>
                  <a:schemeClr val="bg1"/>
                </a:solidFill>
                <a:latin typeface="Caviar Dreams" panose="020B0402020204020504" pitchFamily="34" charset="0"/>
              </a:rPr>
              <a:t>Αλέξανδρος Κατσαούνης</a:t>
            </a:r>
            <a:endParaRPr lang="el-GR" sz="2400" dirty="0">
              <a:solidFill>
                <a:schemeClr val="bg1"/>
              </a:solidFill>
              <a:latin typeface="Caviar Dreams" panose="020B0402020204020504" pitchFamily="34" charset="0"/>
            </a:endParaRPr>
          </a:p>
          <a:p>
            <a:pPr algn="just"/>
            <a:r>
              <a:rPr lang="el-GR" sz="2400" dirty="0">
                <a:solidFill>
                  <a:schemeClr val="bg1"/>
                </a:solidFill>
                <a:latin typeface="Caviar Dreams" panose="020B0402020204020504" pitchFamily="34" charset="0"/>
              </a:rPr>
              <a:t>Πρόεδρος Τμήματος Χημικών Μηχανικών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5B4059-9E16-4987-B09A-B2EE11F9A69C}"/>
              </a:ext>
            </a:extLst>
          </p:cNvPr>
          <p:cNvSpPr txBox="1"/>
          <p:nvPr/>
        </p:nvSpPr>
        <p:spPr>
          <a:xfrm>
            <a:off x="926787" y="327819"/>
            <a:ext cx="392928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6000" dirty="0">
                <a:solidFill>
                  <a:schemeClr val="bg1"/>
                </a:solidFill>
                <a:latin typeface="Aristotelica Display Trial" panose="02000506020000020004" pitchFamily="2" charset="0"/>
              </a:rPr>
              <a:t>Πρόσκληση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CFDE0D6-B37E-4CC0-937C-26894192A4E1}"/>
              </a:ext>
            </a:extLst>
          </p:cNvPr>
          <p:cNvSpPr/>
          <p:nvPr/>
        </p:nvSpPr>
        <p:spPr>
          <a:xfrm>
            <a:off x="6770669" y="5291796"/>
            <a:ext cx="3518843" cy="854572"/>
          </a:xfrm>
          <a:prstGeom prst="roundRect">
            <a:avLst>
              <a:gd name="adj" fmla="val 28425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33D504A6-4A63-4E72-9D7D-B599DF18D0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471" y="5379131"/>
            <a:ext cx="535883" cy="69288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9" name="Picture 18" descr="A picture containing sky, object&#10;&#10;Description generated with high confidence">
            <a:extLst>
              <a:ext uri="{FF2B5EF4-FFF2-40B4-BE49-F238E27FC236}">
                <a16:creationId xmlns:a16="http://schemas.microsoft.com/office/drawing/2014/main" id="{BF9BC95C-8D6E-43A1-AEE3-97FCAA0578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8489" y="5227851"/>
            <a:ext cx="986015" cy="98601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01E48AD-C29B-45DE-9622-39CE54A65B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2794" y="5378373"/>
            <a:ext cx="535883" cy="69364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ED4B9F-8BDC-4046-A53D-12D6AB543FB0}"/>
              </a:ext>
            </a:extLst>
          </p:cNvPr>
          <p:cNvCxnSpPr>
            <a:cxnSpLocks/>
          </p:cNvCxnSpPr>
          <p:nvPr/>
        </p:nvCxnSpPr>
        <p:spPr>
          <a:xfrm>
            <a:off x="192261" y="1262445"/>
            <a:ext cx="11294409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048A7B4-55CE-4FC1-BBBB-63F8B98AF9BF}"/>
              </a:ext>
            </a:extLst>
          </p:cNvPr>
          <p:cNvCxnSpPr>
            <a:cxnSpLocks/>
          </p:cNvCxnSpPr>
          <p:nvPr/>
        </p:nvCxnSpPr>
        <p:spPr>
          <a:xfrm>
            <a:off x="606617" y="502371"/>
            <a:ext cx="21266" cy="590149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EF80B69E-B259-40DD-B4E6-C6AB0690286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148" y="5378373"/>
            <a:ext cx="713491" cy="713491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  <p:extLst>
      <p:ext uri="{BB962C8B-B14F-4D97-AF65-F5344CB8AC3E}">
        <p14:creationId xmlns:p14="http://schemas.microsoft.com/office/powerpoint/2010/main" val="2024604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09D8C38-EC86-427C-A1D0-007F24EB020A}"/>
              </a:ext>
            </a:extLst>
          </p:cNvPr>
          <p:cNvSpPr/>
          <p:nvPr/>
        </p:nvSpPr>
        <p:spPr>
          <a:xfrm>
            <a:off x="881314" y="4472219"/>
            <a:ext cx="10570457" cy="1446550"/>
          </a:xfrm>
          <a:prstGeom prst="rect">
            <a:avLst/>
          </a:prstGeom>
          <a:solidFill>
            <a:srgbClr val="E0945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A1B9E32-987F-4E7A-89A9-F6258957F88F}"/>
              </a:ext>
            </a:extLst>
          </p:cNvPr>
          <p:cNvGrpSpPr/>
          <p:nvPr/>
        </p:nvGrpSpPr>
        <p:grpSpPr>
          <a:xfrm>
            <a:off x="1271109" y="546092"/>
            <a:ext cx="7824578" cy="4862870"/>
            <a:chOff x="617529" y="770022"/>
            <a:chExt cx="7824578" cy="4862870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BD32A4E-8742-44AA-BEBB-ED6A8441D3D5}"/>
                </a:ext>
              </a:extLst>
            </p:cNvPr>
            <p:cNvSpPr txBox="1"/>
            <p:nvPr/>
          </p:nvSpPr>
          <p:spPr>
            <a:xfrm>
              <a:off x="617529" y="770022"/>
              <a:ext cx="7824578" cy="4862870"/>
            </a:xfrm>
            <a:prstGeom prst="rect">
              <a:avLst/>
            </a:prstGeom>
            <a:no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wrap="none" rtlCol="0">
              <a:spAutoFit/>
            </a:bodyPr>
            <a:lstStyle/>
            <a:p>
              <a:r>
                <a:rPr lang="en-US" sz="14900" dirty="0">
                  <a:solidFill>
                    <a:schemeClr val="accent1">
                      <a:lumMod val="50000"/>
                    </a:schemeClr>
                  </a:solidFill>
                  <a:latin typeface="Bebas Neue Light" panose="00000500000000000000" pitchFamily="50" charset="0"/>
                </a:rPr>
                <a:t>C</a:t>
              </a:r>
              <a:r>
                <a:rPr lang="en-US" sz="12400" dirty="0">
                  <a:solidFill>
                    <a:schemeClr val="accent1">
                      <a:lumMod val="50000"/>
                    </a:schemeClr>
                  </a:solidFill>
                  <a:latin typeface="Bebas Neue Light" panose="00000500000000000000" pitchFamily="50" charset="0"/>
                </a:rPr>
                <a:t>HEM</a:t>
              </a:r>
              <a:r>
                <a:rPr lang="en-US" sz="14900" dirty="0">
                  <a:solidFill>
                    <a:schemeClr val="accent1">
                      <a:lumMod val="50000"/>
                    </a:schemeClr>
                  </a:solidFill>
                  <a:latin typeface="Bebas Neue Light" panose="00000500000000000000" pitchFamily="50" charset="0"/>
                </a:rPr>
                <a:t>E</a:t>
              </a:r>
              <a:r>
                <a:rPr lang="en-US" sz="12400" dirty="0">
                  <a:solidFill>
                    <a:schemeClr val="accent1">
                      <a:lumMod val="50000"/>
                    </a:schemeClr>
                  </a:solidFill>
                  <a:latin typeface="Bebas Neue Light" panose="00000500000000000000" pitchFamily="50" charset="0"/>
                </a:rPr>
                <a:t>NG</a:t>
              </a:r>
              <a:r>
                <a:rPr lang="en-US" sz="8000" dirty="0">
                  <a:solidFill>
                    <a:schemeClr val="accent1">
                      <a:lumMod val="50000"/>
                    </a:schemeClr>
                  </a:solidFill>
                  <a:latin typeface="Bebas Neue Light" panose="00000500000000000000" pitchFamily="50" charset="0"/>
                </a:rPr>
                <a:t>-</a:t>
              </a:r>
              <a:r>
                <a:rPr lang="en-US" sz="31000" dirty="0">
                  <a:solidFill>
                    <a:schemeClr val="accent1">
                      <a:lumMod val="50000"/>
                    </a:schemeClr>
                  </a:solidFill>
                  <a:latin typeface="Bebas Neue Light" panose="00000500000000000000" pitchFamily="50" charset="0"/>
                </a:rPr>
                <a:t>UP</a:t>
              </a:r>
              <a:endParaRPr lang="el-GR" sz="124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129B344-7744-46D7-8D40-25FD8A5A15C9}"/>
                </a:ext>
              </a:extLst>
            </p:cNvPr>
            <p:cNvSpPr txBox="1"/>
            <p:nvPr/>
          </p:nvSpPr>
          <p:spPr>
            <a:xfrm>
              <a:off x="1577340" y="1679406"/>
              <a:ext cx="3997184" cy="1446550"/>
            </a:xfrm>
            <a:prstGeom prst="rect">
              <a:avLst/>
            </a:prstGeom>
            <a:no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wrap="none" rtlCol="0">
              <a:spAutoFit/>
            </a:bodyPr>
            <a:lstStyle/>
            <a:p>
              <a:r>
                <a:rPr lang="en-US" sz="8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nastasia" pitchFamily="2" charset="0"/>
                </a:rPr>
                <a:t>4</a:t>
              </a:r>
              <a:r>
                <a:rPr lang="el-GR" sz="8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nastasia" pitchFamily="2" charset="0"/>
                </a:rPr>
                <a:t>8</a:t>
              </a:r>
              <a:r>
                <a:rPr lang="en-US" sz="8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nastasia" pitchFamily="2" charset="0"/>
                </a:rPr>
                <a:t> years</a:t>
              </a:r>
              <a:endParaRPr lang="el-GR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pic>
        <p:nvPicPr>
          <p:cNvPr id="8" name="Picture 7" descr="A close up of a sign&#10;&#10;Description generated with high confidence">
            <a:extLst>
              <a:ext uri="{FF2B5EF4-FFF2-40B4-BE49-F238E27FC236}">
                <a16:creationId xmlns:a16="http://schemas.microsoft.com/office/drawing/2014/main" id="{9D336065-07FA-4A28-8016-642164F124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870" y="4397432"/>
            <a:ext cx="1197068" cy="154778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17D8483-9F33-4182-B1BF-255854B3C1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348" y="4397433"/>
            <a:ext cx="1197070" cy="154947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BBA51F4-48A1-4EDD-8BE9-635FA12E4EED}"/>
              </a:ext>
            </a:extLst>
          </p:cNvPr>
          <p:cNvSpPr txBox="1"/>
          <p:nvPr/>
        </p:nvSpPr>
        <p:spPr>
          <a:xfrm>
            <a:off x="1544795" y="4240300"/>
            <a:ext cx="6612708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500" dirty="0">
                <a:solidFill>
                  <a:schemeClr val="tx1">
                    <a:lumMod val="95000"/>
                    <a:lumOff val="5000"/>
                  </a:schemeClr>
                </a:solidFill>
                <a:latin typeface="Anastasia" pitchFamily="2" charset="0"/>
              </a:rPr>
              <a:t>1978-20</a:t>
            </a:r>
            <a:r>
              <a:rPr lang="el-GR" sz="11500" dirty="0">
                <a:solidFill>
                  <a:schemeClr val="tx1">
                    <a:lumMod val="95000"/>
                    <a:lumOff val="5000"/>
                  </a:schemeClr>
                </a:solidFill>
                <a:latin typeface="Anastasia" pitchFamily="2" charset="0"/>
              </a:rPr>
              <a:t>26</a:t>
            </a:r>
            <a:endParaRPr lang="el-GR" sz="11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037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500</TotalTime>
  <Words>86</Words>
  <Application>Microsoft Office PowerPoint</Application>
  <PresentationFormat>Προσαρμογή</PresentationFormat>
  <Paragraphs>22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11" baseType="lpstr">
      <vt:lpstr>Bebas Neue Light</vt:lpstr>
      <vt:lpstr>Aristotelica Display Trial</vt:lpstr>
      <vt:lpstr>Calibri</vt:lpstr>
      <vt:lpstr>Caviar Dreams</vt:lpstr>
      <vt:lpstr>Calibri Light</vt:lpstr>
      <vt:lpstr>Arial</vt:lpstr>
      <vt:lpstr>Anastasia</vt:lpstr>
      <vt:lpstr>Office Theme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Dimako</dc:creator>
  <cp:lastModifiedBy>Christakis Paraskeva</cp:lastModifiedBy>
  <cp:revision>118</cp:revision>
  <dcterms:created xsi:type="dcterms:W3CDTF">2018-09-21T15:38:29Z</dcterms:created>
  <dcterms:modified xsi:type="dcterms:W3CDTF">2026-01-14T09:36:16Z</dcterms:modified>
</cp:coreProperties>
</file>